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꽃집막내딸" charset="1" panose="00000000000000000000"/>
      <p:regular r:id="rId10"/>
    </p:embeddedFont>
    <p:embeddedFont>
      <p:font typeface="A Day Without Sun Text" charset="1" panose="02000506000000090004"/>
      <p:regular r:id="rId11"/>
    </p:embeddedFont>
    <p:embeddedFont>
      <p:font typeface="A Day Without Sun Text Bold" charset="1" panose="02000506000000090004"/>
      <p:regular r:id="rId12"/>
    </p:embeddedFont>
    <p:embeddedFont>
      <p:font typeface="A Day Without Sun Text Italics" charset="1" panose="02000506000000090004"/>
      <p:regular r:id="rId13"/>
    </p:embeddedFont>
    <p:embeddedFont>
      <p:font typeface="A Day Without Sun Text Bold Italics" charset="1" panose="0200050600000009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18010" y="280752"/>
            <a:ext cx="16241290" cy="8479541"/>
          </a:xfrm>
          <a:custGeom>
            <a:avLst/>
            <a:gdLst/>
            <a:ahLst/>
            <a:cxnLst/>
            <a:rect r="r" b="b" t="t" l="l"/>
            <a:pathLst>
              <a:path h="8479541" w="16241290">
                <a:moveTo>
                  <a:pt x="0" y="0"/>
                </a:moveTo>
                <a:lnTo>
                  <a:pt x="16241290" y="0"/>
                </a:lnTo>
                <a:lnTo>
                  <a:pt x="16241290" y="8479541"/>
                </a:lnTo>
                <a:lnTo>
                  <a:pt x="0" y="8479541"/>
                </a:lnTo>
                <a:lnTo>
                  <a:pt x="0" y="0"/>
                </a:lnTo>
                <a:close/>
              </a:path>
            </a:pathLst>
          </a:custGeom>
          <a:blipFill>
            <a:blip r:embed="rId3">
              <a:extLst>
                <a:ext uri="{96DAC541-7B7A-43D3-8B79-37D633B846F1}">
                  <asvg:svgBlip xmlns:asvg="http://schemas.microsoft.com/office/drawing/2016/SVG/main" r:embed="rId4"/>
                </a:ext>
              </a:extLst>
            </a:blip>
            <a:stretch>
              <a:fillRect l="0" t="-61419" r="0" b="0"/>
            </a:stretch>
          </a:blipFill>
        </p:spPr>
      </p:sp>
      <p:sp>
        <p:nvSpPr>
          <p:cNvPr name="Freeform 4" id="4"/>
          <p:cNvSpPr/>
          <p:nvPr/>
        </p:nvSpPr>
        <p:spPr>
          <a:xfrm flipH="false" flipV="false" rot="0">
            <a:off x="-1073568" y="8358781"/>
            <a:ext cx="10798024" cy="1928219"/>
          </a:xfrm>
          <a:custGeom>
            <a:avLst/>
            <a:gdLst/>
            <a:ahLst/>
            <a:cxnLst/>
            <a:rect r="r" b="b" t="t" l="l"/>
            <a:pathLst>
              <a:path h="1928219" w="10798024">
                <a:moveTo>
                  <a:pt x="0" y="0"/>
                </a:moveTo>
                <a:lnTo>
                  <a:pt x="10798024" y="0"/>
                </a:lnTo>
                <a:lnTo>
                  <a:pt x="10798024" y="1928219"/>
                </a:lnTo>
                <a:lnTo>
                  <a:pt x="0" y="19282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724456" y="8294191"/>
            <a:ext cx="10798024" cy="1928219"/>
          </a:xfrm>
          <a:custGeom>
            <a:avLst/>
            <a:gdLst/>
            <a:ahLst/>
            <a:cxnLst/>
            <a:rect r="r" b="b" t="t" l="l"/>
            <a:pathLst>
              <a:path h="1928219" w="10798024">
                <a:moveTo>
                  <a:pt x="0" y="0"/>
                </a:moveTo>
                <a:lnTo>
                  <a:pt x="10798023" y="0"/>
                </a:lnTo>
                <a:lnTo>
                  <a:pt x="10798023" y="1928218"/>
                </a:lnTo>
                <a:lnTo>
                  <a:pt x="0" y="19282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486400" y="7150659"/>
            <a:ext cx="7315200" cy="305908"/>
          </a:xfrm>
          <a:custGeom>
            <a:avLst/>
            <a:gdLst/>
            <a:ahLst/>
            <a:cxnLst/>
            <a:rect r="r" b="b" t="t" l="l"/>
            <a:pathLst>
              <a:path h="305908" w="7315200">
                <a:moveTo>
                  <a:pt x="0" y="0"/>
                </a:moveTo>
                <a:lnTo>
                  <a:pt x="7315200" y="0"/>
                </a:lnTo>
                <a:lnTo>
                  <a:pt x="7315200" y="305909"/>
                </a:lnTo>
                <a:lnTo>
                  <a:pt x="0" y="305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742567" y="2191606"/>
            <a:ext cx="13963777" cy="4684267"/>
          </a:xfrm>
          <a:prstGeom prst="rect">
            <a:avLst/>
          </a:prstGeom>
        </p:spPr>
        <p:txBody>
          <a:bodyPr anchor="t" rtlCol="false" tIns="0" lIns="0" bIns="0" rIns="0">
            <a:spAutoFit/>
          </a:bodyPr>
          <a:lstStyle/>
          <a:p>
            <a:pPr algn="ctr">
              <a:lnSpc>
                <a:spcPts val="18698"/>
              </a:lnSpc>
            </a:pPr>
            <a:r>
              <a:rPr lang="en-US" sz="13355" spc="547">
                <a:solidFill>
                  <a:srgbClr val="FFFFFF"/>
                </a:solidFill>
                <a:latin typeface="A Day Without Sun Text Bold"/>
              </a:rPr>
              <a:t>PROGRAM JADWAL SHALAT WJIB</a:t>
            </a:r>
          </a:p>
        </p:txBody>
      </p:sp>
      <p:sp>
        <p:nvSpPr>
          <p:cNvPr name="Freeform 8" id="8"/>
          <p:cNvSpPr/>
          <p:nvPr/>
        </p:nvSpPr>
        <p:spPr>
          <a:xfrm flipH="false" flipV="false" rot="0">
            <a:off x="11880678" y="517148"/>
            <a:ext cx="2918479" cy="1685422"/>
          </a:xfrm>
          <a:custGeom>
            <a:avLst/>
            <a:gdLst/>
            <a:ahLst/>
            <a:cxnLst/>
            <a:rect r="r" b="b" t="t" l="l"/>
            <a:pathLst>
              <a:path h="1685422" w="2918479">
                <a:moveTo>
                  <a:pt x="0" y="0"/>
                </a:moveTo>
                <a:lnTo>
                  <a:pt x="2918480" y="0"/>
                </a:lnTo>
                <a:lnTo>
                  <a:pt x="2918480" y="1685422"/>
                </a:lnTo>
                <a:lnTo>
                  <a:pt x="0" y="16854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0">
            <a:off x="-1073568" y="4300789"/>
            <a:ext cx="2918479" cy="1685422"/>
          </a:xfrm>
          <a:custGeom>
            <a:avLst/>
            <a:gdLst/>
            <a:ahLst/>
            <a:cxnLst/>
            <a:rect r="r" b="b" t="t" l="l"/>
            <a:pathLst>
              <a:path h="1685422" w="2918479">
                <a:moveTo>
                  <a:pt x="2918479" y="0"/>
                </a:moveTo>
                <a:lnTo>
                  <a:pt x="0" y="0"/>
                </a:lnTo>
                <a:lnTo>
                  <a:pt x="0" y="1685422"/>
                </a:lnTo>
                <a:lnTo>
                  <a:pt x="2918479" y="1685422"/>
                </a:lnTo>
                <a:lnTo>
                  <a:pt x="291847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828760" y="5771146"/>
            <a:ext cx="2918479" cy="1685422"/>
          </a:xfrm>
          <a:custGeom>
            <a:avLst/>
            <a:gdLst/>
            <a:ahLst/>
            <a:cxnLst/>
            <a:rect r="r" b="b" t="t" l="l"/>
            <a:pathLst>
              <a:path h="1685422" w="2918479">
                <a:moveTo>
                  <a:pt x="0" y="0"/>
                </a:moveTo>
                <a:lnTo>
                  <a:pt x="2918480" y="0"/>
                </a:lnTo>
                <a:lnTo>
                  <a:pt x="2918480" y="1685422"/>
                </a:lnTo>
                <a:lnTo>
                  <a:pt x="0" y="16854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3466168" y="280752"/>
            <a:ext cx="2020232" cy="1166684"/>
          </a:xfrm>
          <a:custGeom>
            <a:avLst/>
            <a:gdLst/>
            <a:ahLst/>
            <a:cxnLst/>
            <a:rect r="r" b="b" t="t" l="l"/>
            <a:pathLst>
              <a:path h="1166684" w="2020232">
                <a:moveTo>
                  <a:pt x="2020232" y="0"/>
                </a:moveTo>
                <a:lnTo>
                  <a:pt x="0" y="0"/>
                </a:lnTo>
                <a:lnTo>
                  <a:pt x="0" y="1166684"/>
                </a:lnTo>
                <a:lnTo>
                  <a:pt x="2020232" y="1166684"/>
                </a:lnTo>
                <a:lnTo>
                  <a:pt x="202023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359111" y="1688575"/>
            <a:ext cx="7726067" cy="8004928"/>
          </a:xfrm>
          <a:custGeom>
            <a:avLst/>
            <a:gdLst/>
            <a:ahLst/>
            <a:cxnLst/>
            <a:rect r="r" b="b" t="t" l="l"/>
            <a:pathLst>
              <a:path h="8004928" w="7726067">
                <a:moveTo>
                  <a:pt x="0" y="0"/>
                </a:moveTo>
                <a:lnTo>
                  <a:pt x="7726067" y="0"/>
                </a:lnTo>
                <a:lnTo>
                  <a:pt x="7726067" y="8004928"/>
                </a:lnTo>
                <a:lnTo>
                  <a:pt x="0" y="8004928"/>
                </a:lnTo>
                <a:lnTo>
                  <a:pt x="0" y="0"/>
                </a:lnTo>
                <a:close/>
              </a:path>
            </a:pathLst>
          </a:custGeom>
          <a:blipFill>
            <a:blip r:embed="rId7"/>
            <a:stretch>
              <a:fillRect l="0" t="0" r="0" b="0"/>
            </a:stretch>
          </a:blipFill>
        </p:spPr>
      </p:sp>
      <p:sp>
        <p:nvSpPr>
          <p:cNvPr name="TextBox 8" id="8"/>
          <p:cNvSpPr txBox="true"/>
          <p:nvPr/>
        </p:nvSpPr>
        <p:spPr>
          <a:xfrm rot="0">
            <a:off x="3893430" y="546333"/>
            <a:ext cx="10635864" cy="1030175"/>
          </a:xfrm>
          <a:prstGeom prst="rect">
            <a:avLst/>
          </a:prstGeom>
        </p:spPr>
        <p:txBody>
          <a:bodyPr anchor="t" rtlCol="false" tIns="0" lIns="0" bIns="0" rIns="0">
            <a:spAutoFit/>
          </a:bodyPr>
          <a:lstStyle/>
          <a:p>
            <a:pPr algn="ctr">
              <a:lnSpc>
                <a:spcPts val="8318"/>
              </a:lnSpc>
            </a:pPr>
            <a:r>
              <a:rPr lang="en-US" sz="5941" spc="243">
                <a:solidFill>
                  <a:srgbClr val="FFFFFF"/>
                </a:solidFill>
                <a:latin typeface="A Day Without Sun Text Bold"/>
              </a:rPr>
              <a:t>TAMPILAN OUTPUT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317886" y="2556297"/>
            <a:ext cx="13652228" cy="6702003"/>
          </a:xfrm>
          <a:custGeom>
            <a:avLst/>
            <a:gdLst/>
            <a:ahLst/>
            <a:cxnLst/>
            <a:rect r="r" b="b" t="t" l="l"/>
            <a:pathLst>
              <a:path h="6702003" w="13652228">
                <a:moveTo>
                  <a:pt x="0" y="0"/>
                </a:moveTo>
                <a:lnTo>
                  <a:pt x="13652228" y="0"/>
                </a:lnTo>
                <a:lnTo>
                  <a:pt x="13652228" y="6702003"/>
                </a:lnTo>
                <a:lnTo>
                  <a:pt x="0" y="6702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416292" y="2999056"/>
            <a:ext cx="13455417" cy="5816485"/>
          </a:xfrm>
          <a:custGeom>
            <a:avLst/>
            <a:gdLst/>
            <a:ahLst/>
            <a:cxnLst/>
            <a:rect r="r" b="b" t="t" l="l"/>
            <a:pathLst>
              <a:path h="5816485" w="13455417">
                <a:moveTo>
                  <a:pt x="0" y="0"/>
                </a:moveTo>
                <a:lnTo>
                  <a:pt x="13455416" y="0"/>
                </a:lnTo>
                <a:lnTo>
                  <a:pt x="13455416" y="5816485"/>
                </a:lnTo>
                <a:lnTo>
                  <a:pt x="0" y="5816485"/>
                </a:lnTo>
                <a:lnTo>
                  <a:pt x="0" y="0"/>
                </a:lnTo>
                <a:close/>
              </a:path>
            </a:pathLst>
          </a:custGeom>
          <a:blipFill>
            <a:blip r:embed="rId9"/>
            <a:stretch>
              <a:fillRect l="-371" t="0" r="-371" b="0"/>
            </a:stretch>
          </a:blipFill>
        </p:spPr>
      </p:sp>
      <p:sp>
        <p:nvSpPr>
          <p:cNvPr name="TextBox 9" id="9"/>
          <p:cNvSpPr txBox="true"/>
          <p:nvPr/>
        </p:nvSpPr>
        <p:spPr>
          <a:xfrm rot="0">
            <a:off x="3893430" y="479658"/>
            <a:ext cx="10501139" cy="1615498"/>
          </a:xfrm>
          <a:prstGeom prst="rect">
            <a:avLst/>
          </a:prstGeom>
        </p:spPr>
        <p:txBody>
          <a:bodyPr anchor="t" rtlCol="false" tIns="0" lIns="0" bIns="0" rIns="0">
            <a:spAutoFit/>
          </a:bodyPr>
          <a:lstStyle/>
          <a:p>
            <a:pPr algn="ctr">
              <a:lnSpc>
                <a:spcPts val="13040"/>
              </a:lnSpc>
            </a:pPr>
            <a:r>
              <a:rPr lang="en-US" sz="9314" spc="381">
                <a:solidFill>
                  <a:srgbClr val="FFFFFF"/>
                </a:solidFill>
                <a:latin typeface="A Day Without Sun Text Bold"/>
              </a:rPr>
              <a:t>TAMPILAN HAL 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73568" y="8358781"/>
            <a:ext cx="10798024" cy="1928219"/>
          </a:xfrm>
          <a:custGeom>
            <a:avLst/>
            <a:gdLst/>
            <a:ahLst/>
            <a:cxnLst/>
            <a:rect r="r" b="b" t="t" l="l"/>
            <a:pathLst>
              <a:path h="1928219" w="10798024">
                <a:moveTo>
                  <a:pt x="0" y="0"/>
                </a:moveTo>
                <a:lnTo>
                  <a:pt x="10798024" y="0"/>
                </a:lnTo>
                <a:lnTo>
                  <a:pt x="10798024" y="1928219"/>
                </a:lnTo>
                <a:lnTo>
                  <a:pt x="0" y="1928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724456" y="8294191"/>
            <a:ext cx="10798024" cy="1928219"/>
          </a:xfrm>
          <a:custGeom>
            <a:avLst/>
            <a:gdLst/>
            <a:ahLst/>
            <a:cxnLst/>
            <a:rect r="r" b="b" t="t" l="l"/>
            <a:pathLst>
              <a:path h="1928219" w="10798024">
                <a:moveTo>
                  <a:pt x="0" y="0"/>
                </a:moveTo>
                <a:lnTo>
                  <a:pt x="10798023" y="0"/>
                </a:lnTo>
                <a:lnTo>
                  <a:pt x="10798023" y="1928218"/>
                </a:lnTo>
                <a:lnTo>
                  <a:pt x="0" y="19282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282361" y="1240803"/>
            <a:ext cx="12161014" cy="7053388"/>
          </a:xfrm>
          <a:custGeom>
            <a:avLst/>
            <a:gdLst/>
            <a:ahLst/>
            <a:cxnLst/>
            <a:rect r="r" b="b" t="t" l="l"/>
            <a:pathLst>
              <a:path h="7053388" w="12161014">
                <a:moveTo>
                  <a:pt x="0" y="0"/>
                </a:moveTo>
                <a:lnTo>
                  <a:pt x="12161013" y="0"/>
                </a:lnTo>
                <a:lnTo>
                  <a:pt x="12161013" y="7053388"/>
                </a:lnTo>
                <a:lnTo>
                  <a:pt x="0" y="7053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664228" y="604725"/>
            <a:ext cx="2918479" cy="1685422"/>
          </a:xfrm>
          <a:custGeom>
            <a:avLst/>
            <a:gdLst/>
            <a:ahLst/>
            <a:cxnLst/>
            <a:rect r="r" b="b" t="t" l="l"/>
            <a:pathLst>
              <a:path h="1685422" w="2918479">
                <a:moveTo>
                  <a:pt x="0" y="0"/>
                </a:moveTo>
                <a:lnTo>
                  <a:pt x="2918479" y="0"/>
                </a:lnTo>
                <a:lnTo>
                  <a:pt x="2918479" y="1685422"/>
                </a:lnTo>
                <a:lnTo>
                  <a:pt x="0" y="1685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073568" y="4300789"/>
            <a:ext cx="2918479" cy="1685422"/>
          </a:xfrm>
          <a:custGeom>
            <a:avLst/>
            <a:gdLst/>
            <a:ahLst/>
            <a:cxnLst/>
            <a:rect r="r" b="b" t="t" l="l"/>
            <a:pathLst>
              <a:path h="1685422" w="2918479">
                <a:moveTo>
                  <a:pt x="2918479" y="0"/>
                </a:moveTo>
                <a:lnTo>
                  <a:pt x="0" y="0"/>
                </a:lnTo>
                <a:lnTo>
                  <a:pt x="0" y="1685422"/>
                </a:lnTo>
                <a:lnTo>
                  <a:pt x="2918479" y="1685422"/>
                </a:lnTo>
                <a:lnTo>
                  <a:pt x="291847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828760" y="5771146"/>
            <a:ext cx="2918479" cy="1685422"/>
          </a:xfrm>
          <a:custGeom>
            <a:avLst/>
            <a:gdLst/>
            <a:ahLst/>
            <a:cxnLst/>
            <a:rect r="r" b="b" t="t" l="l"/>
            <a:pathLst>
              <a:path h="1685422" w="2918479">
                <a:moveTo>
                  <a:pt x="0" y="0"/>
                </a:moveTo>
                <a:lnTo>
                  <a:pt x="2918480" y="0"/>
                </a:lnTo>
                <a:lnTo>
                  <a:pt x="2918480" y="1685422"/>
                </a:lnTo>
                <a:lnTo>
                  <a:pt x="0" y="1685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3466168" y="280752"/>
            <a:ext cx="2020232" cy="1166684"/>
          </a:xfrm>
          <a:custGeom>
            <a:avLst/>
            <a:gdLst/>
            <a:ahLst/>
            <a:cxnLst/>
            <a:rect r="r" b="b" t="t" l="l"/>
            <a:pathLst>
              <a:path h="1166684" w="2020232">
                <a:moveTo>
                  <a:pt x="2020232" y="0"/>
                </a:moveTo>
                <a:lnTo>
                  <a:pt x="0" y="0"/>
                </a:lnTo>
                <a:lnTo>
                  <a:pt x="0" y="1166684"/>
                </a:lnTo>
                <a:lnTo>
                  <a:pt x="2020232" y="1166684"/>
                </a:lnTo>
                <a:lnTo>
                  <a:pt x="202023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296228" y="6444409"/>
            <a:ext cx="2731941" cy="2878482"/>
          </a:xfrm>
          <a:custGeom>
            <a:avLst/>
            <a:gdLst/>
            <a:ahLst/>
            <a:cxnLst/>
            <a:rect r="r" b="b" t="t" l="l"/>
            <a:pathLst>
              <a:path h="2878482" w="2731941">
                <a:moveTo>
                  <a:pt x="0" y="0"/>
                </a:moveTo>
                <a:lnTo>
                  <a:pt x="2731941" y="0"/>
                </a:lnTo>
                <a:lnTo>
                  <a:pt x="2731941" y="2878482"/>
                </a:lnTo>
                <a:lnTo>
                  <a:pt x="0" y="28784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96818" y="1746998"/>
            <a:ext cx="2474704" cy="2254230"/>
          </a:xfrm>
          <a:custGeom>
            <a:avLst/>
            <a:gdLst/>
            <a:ahLst/>
            <a:cxnLst/>
            <a:rect r="r" b="b" t="t" l="l"/>
            <a:pathLst>
              <a:path h="2254230" w="2474704">
                <a:moveTo>
                  <a:pt x="0" y="0"/>
                </a:moveTo>
                <a:lnTo>
                  <a:pt x="2474704" y="0"/>
                </a:lnTo>
                <a:lnTo>
                  <a:pt x="2474704" y="2254230"/>
                </a:lnTo>
                <a:lnTo>
                  <a:pt x="0" y="2254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844911" y="3155668"/>
            <a:ext cx="14598178" cy="2417125"/>
          </a:xfrm>
          <a:prstGeom prst="rect">
            <a:avLst/>
          </a:prstGeom>
        </p:spPr>
        <p:txBody>
          <a:bodyPr anchor="t" rtlCol="false" tIns="0" lIns="0" bIns="0" rIns="0">
            <a:spAutoFit/>
          </a:bodyPr>
          <a:lstStyle/>
          <a:p>
            <a:pPr algn="ctr">
              <a:lnSpc>
                <a:spcPts val="19547"/>
              </a:lnSpc>
            </a:pPr>
            <a:r>
              <a:rPr lang="en-US" sz="13962" spc="572">
                <a:solidFill>
                  <a:srgbClr val="FFFFFF"/>
                </a:solidFill>
                <a:latin typeface="A Day Without Sun Text Bold"/>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68005">
            <a:off x="1117481" y="4001123"/>
            <a:ext cx="4081761" cy="1295959"/>
          </a:xfrm>
          <a:custGeom>
            <a:avLst/>
            <a:gdLst/>
            <a:ahLst/>
            <a:cxnLst/>
            <a:rect r="r" b="b" t="t" l="l"/>
            <a:pathLst>
              <a:path h="1295959" w="4081761">
                <a:moveTo>
                  <a:pt x="0" y="0"/>
                </a:moveTo>
                <a:lnTo>
                  <a:pt x="4081761" y="0"/>
                </a:lnTo>
                <a:lnTo>
                  <a:pt x="4081761" y="1295959"/>
                </a:lnTo>
                <a:lnTo>
                  <a:pt x="0" y="1295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8005">
            <a:off x="6952446" y="3804016"/>
            <a:ext cx="4081761" cy="1295959"/>
          </a:xfrm>
          <a:custGeom>
            <a:avLst/>
            <a:gdLst/>
            <a:ahLst/>
            <a:cxnLst/>
            <a:rect r="r" b="b" t="t" l="l"/>
            <a:pathLst>
              <a:path h="1295959" w="4081761">
                <a:moveTo>
                  <a:pt x="0" y="0"/>
                </a:moveTo>
                <a:lnTo>
                  <a:pt x="4081761" y="0"/>
                </a:lnTo>
                <a:lnTo>
                  <a:pt x="4081761" y="1295959"/>
                </a:lnTo>
                <a:lnTo>
                  <a:pt x="0" y="1295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8005">
            <a:off x="13165121" y="3682185"/>
            <a:ext cx="4081761" cy="1295959"/>
          </a:xfrm>
          <a:custGeom>
            <a:avLst/>
            <a:gdLst/>
            <a:ahLst/>
            <a:cxnLst/>
            <a:rect r="r" b="b" t="t" l="l"/>
            <a:pathLst>
              <a:path h="1295959" w="4081761">
                <a:moveTo>
                  <a:pt x="0" y="0"/>
                </a:moveTo>
                <a:lnTo>
                  <a:pt x="4081761" y="0"/>
                </a:lnTo>
                <a:lnTo>
                  <a:pt x="4081761" y="1295959"/>
                </a:lnTo>
                <a:lnTo>
                  <a:pt x="0" y="1295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0055" y="6344487"/>
            <a:ext cx="1668364" cy="4114800"/>
          </a:xfrm>
          <a:custGeom>
            <a:avLst/>
            <a:gdLst/>
            <a:ahLst/>
            <a:cxnLst/>
            <a:rect r="r" b="b" t="t" l="l"/>
            <a:pathLst>
              <a:path h="4114800" w="1668364">
                <a:moveTo>
                  <a:pt x="0" y="0"/>
                </a:moveTo>
                <a:lnTo>
                  <a:pt x="1668364" y="0"/>
                </a:lnTo>
                <a:lnTo>
                  <a:pt x="16683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6735636" y="6344487"/>
            <a:ext cx="1668364" cy="4114800"/>
          </a:xfrm>
          <a:custGeom>
            <a:avLst/>
            <a:gdLst/>
            <a:ahLst/>
            <a:cxnLst/>
            <a:rect r="r" b="b" t="t" l="l"/>
            <a:pathLst>
              <a:path h="4114800" w="1668364">
                <a:moveTo>
                  <a:pt x="1668364" y="0"/>
                </a:moveTo>
                <a:lnTo>
                  <a:pt x="0" y="0"/>
                </a:lnTo>
                <a:lnTo>
                  <a:pt x="0" y="4114800"/>
                </a:lnTo>
                <a:lnTo>
                  <a:pt x="1668364" y="4114800"/>
                </a:lnTo>
                <a:lnTo>
                  <a:pt x="166836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42013" y="749558"/>
            <a:ext cx="2516348" cy="1453191"/>
          </a:xfrm>
          <a:custGeom>
            <a:avLst/>
            <a:gdLst/>
            <a:ahLst/>
            <a:cxnLst/>
            <a:rect r="r" b="b" t="t" l="l"/>
            <a:pathLst>
              <a:path h="1453191" w="2516348">
                <a:moveTo>
                  <a:pt x="2516349" y="0"/>
                </a:moveTo>
                <a:lnTo>
                  <a:pt x="0" y="0"/>
                </a:lnTo>
                <a:lnTo>
                  <a:pt x="0" y="1453191"/>
                </a:lnTo>
                <a:lnTo>
                  <a:pt x="2516349" y="1453191"/>
                </a:lnTo>
                <a:lnTo>
                  <a:pt x="251634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42952" y="749558"/>
            <a:ext cx="2516348" cy="1453191"/>
          </a:xfrm>
          <a:custGeom>
            <a:avLst/>
            <a:gdLst/>
            <a:ahLst/>
            <a:cxnLst/>
            <a:rect r="r" b="b" t="t" l="l"/>
            <a:pathLst>
              <a:path h="1453191" w="2516348">
                <a:moveTo>
                  <a:pt x="0" y="0"/>
                </a:moveTo>
                <a:lnTo>
                  <a:pt x="2516348" y="0"/>
                </a:lnTo>
                <a:lnTo>
                  <a:pt x="2516348" y="1453191"/>
                </a:lnTo>
                <a:lnTo>
                  <a:pt x="0" y="1453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893430" y="740079"/>
            <a:ext cx="10501139" cy="1462670"/>
          </a:xfrm>
          <a:prstGeom prst="rect">
            <a:avLst/>
          </a:prstGeom>
        </p:spPr>
        <p:txBody>
          <a:bodyPr anchor="t" rtlCol="false" tIns="0" lIns="0" bIns="0" rIns="0">
            <a:spAutoFit/>
          </a:bodyPr>
          <a:lstStyle/>
          <a:p>
            <a:pPr algn="ctr">
              <a:lnSpc>
                <a:spcPts val="11780"/>
              </a:lnSpc>
            </a:pPr>
            <a:r>
              <a:rPr lang="en-US" sz="8414" spc="344">
                <a:solidFill>
                  <a:srgbClr val="FFFFFF"/>
                </a:solidFill>
                <a:latin typeface="A Day Without Sun Text Bold"/>
              </a:rPr>
              <a:t>DASAR SISTEM KOMPUTER</a:t>
            </a:r>
          </a:p>
        </p:txBody>
      </p:sp>
      <p:sp>
        <p:nvSpPr>
          <p:cNvPr name="TextBox 11" id="11"/>
          <p:cNvSpPr txBox="true"/>
          <p:nvPr/>
        </p:nvSpPr>
        <p:spPr>
          <a:xfrm rot="0">
            <a:off x="1028700" y="4263490"/>
            <a:ext cx="3805250" cy="599000"/>
          </a:xfrm>
          <a:prstGeom prst="rect">
            <a:avLst/>
          </a:prstGeom>
        </p:spPr>
        <p:txBody>
          <a:bodyPr anchor="t" rtlCol="false" tIns="0" lIns="0" bIns="0" rIns="0">
            <a:spAutoFit/>
          </a:bodyPr>
          <a:lstStyle/>
          <a:p>
            <a:pPr algn="ctr">
              <a:lnSpc>
                <a:spcPts val="4905"/>
              </a:lnSpc>
            </a:pPr>
            <a:r>
              <a:rPr lang="en-US" sz="3503">
                <a:solidFill>
                  <a:srgbClr val="FFFFFF"/>
                </a:solidFill>
                <a:latin typeface="꽃집막내딸"/>
              </a:rPr>
              <a:t>wibakdo hajid s</a:t>
            </a:r>
          </a:p>
        </p:txBody>
      </p:sp>
      <p:sp>
        <p:nvSpPr>
          <p:cNvPr name="Freeform 12" id="12"/>
          <p:cNvSpPr/>
          <p:nvPr/>
        </p:nvSpPr>
        <p:spPr>
          <a:xfrm flipH="false" flipV="false" rot="0">
            <a:off x="1422976" y="8429978"/>
            <a:ext cx="7315200" cy="1626320"/>
          </a:xfrm>
          <a:custGeom>
            <a:avLst/>
            <a:gdLst/>
            <a:ahLst/>
            <a:cxnLst/>
            <a:rect r="r" b="b" t="t" l="l"/>
            <a:pathLst>
              <a:path h="1626320" w="7315200">
                <a:moveTo>
                  <a:pt x="0" y="0"/>
                </a:moveTo>
                <a:lnTo>
                  <a:pt x="7315200" y="0"/>
                </a:lnTo>
                <a:lnTo>
                  <a:pt x="7315200" y="1626319"/>
                </a:lnTo>
                <a:lnTo>
                  <a:pt x="0" y="1626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0">
            <a:off x="9036235" y="8418800"/>
            <a:ext cx="7315200" cy="1626320"/>
          </a:xfrm>
          <a:custGeom>
            <a:avLst/>
            <a:gdLst/>
            <a:ahLst/>
            <a:cxnLst/>
            <a:rect r="r" b="b" t="t" l="l"/>
            <a:pathLst>
              <a:path h="1626320" w="7315200">
                <a:moveTo>
                  <a:pt x="7315200" y="0"/>
                </a:moveTo>
                <a:lnTo>
                  <a:pt x="0" y="0"/>
                </a:lnTo>
                <a:lnTo>
                  <a:pt x="0" y="1626320"/>
                </a:lnTo>
                <a:lnTo>
                  <a:pt x="7315200" y="1626320"/>
                </a:lnTo>
                <a:lnTo>
                  <a:pt x="731520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6940028" y="4050103"/>
            <a:ext cx="3805250" cy="599000"/>
          </a:xfrm>
          <a:prstGeom prst="rect">
            <a:avLst/>
          </a:prstGeom>
        </p:spPr>
        <p:txBody>
          <a:bodyPr anchor="t" rtlCol="false" tIns="0" lIns="0" bIns="0" rIns="0">
            <a:spAutoFit/>
          </a:bodyPr>
          <a:lstStyle/>
          <a:p>
            <a:pPr algn="ctr">
              <a:lnSpc>
                <a:spcPts val="4905"/>
              </a:lnSpc>
            </a:pPr>
            <a:r>
              <a:rPr lang="en-US" sz="3503">
                <a:solidFill>
                  <a:srgbClr val="FFFFFF"/>
                </a:solidFill>
                <a:latin typeface="꽃집막내딸"/>
              </a:rPr>
              <a:t>2300018056</a:t>
            </a:r>
          </a:p>
        </p:txBody>
      </p:sp>
      <p:sp>
        <p:nvSpPr>
          <p:cNvPr name="TextBox 15" id="15"/>
          <p:cNvSpPr txBox="true"/>
          <p:nvPr/>
        </p:nvSpPr>
        <p:spPr>
          <a:xfrm rot="0">
            <a:off x="642013" y="2776308"/>
            <a:ext cx="3805250" cy="599000"/>
          </a:xfrm>
          <a:prstGeom prst="rect">
            <a:avLst/>
          </a:prstGeom>
        </p:spPr>
        <p:txBody>
          <a:bodyPr anchor="t" rtlCol="false" tIns="0" lIns="0" bIns="0" rIns="0">
            <a:spAutoFit/>
          </a:bodyPr>
          <a:lstStyle/>
          <a:p>
            <a:pPr algn="ctr">
              <a:lnSpc>
                <a:spcPts val="4905"/>
              </a:lnSpc>
            </a:pPr>
            <a:r>
              <a:rPr lang="en-US" sz="3503">
                <a:solidFill>
                  <a:srgbClr val="FFFFFF"/>
                </a:solidFill>
                <a:latin typeface="꽃집막내딸"/>
              </a:rPr>
              <a:t>disusun oleh :</a:t>
            </a:r>
          </a:p>
        </p:txBody>
      </p:sp>
      <p:sp>
        <p:nvSpPr>
          <p:cNvPr name="TextBox 16" id="16"/>
          <p:cNvSpPr txBox="true"/>
          <p:nvPr/>
        </p:nvSpPr>
        <p:spPr>
          <a:xfrm rot="0">
            <a:off x="13151650" y="3998426"/>
            <a:ext cx="4106598" cy="596803"/>
          </a:xfrm>
          <a:prstGeom prst="rect">
            <a:avLst/>
          </a:prstGeom>
        </p:spPr>
        <p:txBody>
          <a:bodyPr anchor="t" rtlCol="false" tIns="0" lIns="0" bIns="0" rIns="0">
            <a:spAutoFit/>
          </a:bodyPr>
          <a:lstStyle/>
          <a:p>
            <a:pPr algn="ctr">
              <a:lnSpc>
                <a:spcPts val="4905"/>
              </a:lnSpc>
              <a:spcBef>
                <a:spcPct val="0"/>
              </a:spcBef>
            </a:pPr>
            <a:r>
              <a:rPr lang="en-US" sz="3503">
                <a:solidFill>
                  <a:srgbClr val="FFFFFF"/>
                </a:solidFill>
                <a:latin typeface="꽃집막내딸"/>
              </a:rPr>
              <a:t>kelas B</a:t>
            </a:r>
          </a:p>
        </p:txBody>
      </p:sp>
      <p:sp>
        <p:nvSpPr>
          <p:cNvPr name="TextBox 17" id="17"/>
          <p:cNvSpPr txBox="true"/>
          <p:nvPr/>
        </p:nvSpPr>
        <p:spPr>
          <a:xfrm rot="0">
            <a:off x="6189082" y="6175825"/>
            <a:ext cx="10546554" cy="1215928"/>
          </a:xfrm>
          <a:prstGeom prst="rect">
            <a:avLst/>
          </a:prstGeom>
        </p:spPr>
        <p:txBody>
          <a:bodyPr anchor="t" rtlCol="false" tIns="0" lIns="0" bIns="0" rIns="0">
            <a:spAutoFit/>
          </a:bodyPr>
          <a:lstStyle/>
          <a:p>
            <a:pPr algn="ctr">
              <a:lnSpc>
                <a:spcPts val="4905"/>
              </a:lnSpc>
              <a:spcBef>
                <a:spcPct val="0"/>
              </a:spcBef>
            </a:pPr>
            <a:r>
              <a:rPr lang="en-US" sz="3503">
                <a:solidFill>
                  <a:srgbClr val="FFFFFF"/>
                </a:solidFill>
                <a:latin typeface="꽃집막내딸"/>
              </a:rPr>
              <a:t>https://github.com/WIBAKDO056/JADWAL-SHALAT/blob/main/JADWALSHALAT.asm</a:t>
            </a:r>
          </a:p>
        </p:txBody>
      </p:sp>
      <p:sp>
        <p:nvSpPr>
          <p:cNvPr name="AutoShape 18" id="18"/>
          <p:cNvSpPr/>
          <p:nvPr/>
        </p:nvSpPr>
        <p:spPr>
          <a:xfrm>
            <a:off x="5080576" y="6836176"/>
            <a:ext cx="1086326"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4296433" y="6012748"/>
            <a:ext cx="1075035" cy="596803"/>
          </a:xfrm>
          <a:prstGeom prst="rect">
            <a:avLst/>
          </a:prstGeom>
        </p:spPr>
        <p:txBody>
          <a:bodyPr anchor="t" rtlCol="false" tIns="0" lIns="0" bIns="0" rIns="0">
            <a:spAutoFit/>
          </a:bodyPr>
          <a:lstStyle/>
          <a:p>
            <a:pPr algn="ctr">
              <a:lnSpc>
                <a:spcPts val="4905"/>
              </a:lnSpc>
              <a:spcBef>
                <a:spcPct val="0"/>
              </a:spcBef>
            </a:pPr>
            <a:r>
              <a:rPr lang="en-US" sz="3503">
                <a:solidFill>
                  <a:srgbClr val="FFFFFF"/>
                </a:solidFill>
                <a:latin typeface="꽃집막내딸"/>
              </a:rPr>
              <a:t>Link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317886" y="2556297"/>
            <a:ext cx="13652228" cy="6702003"/>
          </a:xfrm>
          <a:custGeom>
            <a:avLst/>
            <a:gdLst/>
            <a:ahLst/>
            <a:cxnLst/>
            <a:rect r="r" b="b" t="t" l="l"/>
            <a:pathLst>
              <a:path h="6702003" w="13652228">
                <a:moveTo>
                  <a:pt x="0" y="0"/>
                </a:moveTo>
                <a:lnTo>
                  <a:pt x="13652228" y="0"/>
                </a:lnTo>
                <a:lnTo>
                  <a:pt x="13652228" y="6702003"/>
                </a:lnTo>
                <a:lnTo>
                  <a:pt x="0" y="67020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543981" y="2919646"/>
            <a:ext cx="13200038" cy="6756141"/>
          </a:xfrm>
          <a:prstGeom prst="rect">
            <a:avLst/>
          </a:prstGeom>
        </p:spPr>
        <p:txBody>
          <a:bodyPr anchor="t" rtlCol="false" tIns="0" lIns="0" bIns="0" rIns="0">
            <a:spAutoFit/>
          </a:bodyPr>
          <a:lstStyle/>
          <a:p>
            <a:pPr>
              <a:lnSpc>
                <a:spcPts val="5978"/>
              </a:lnSpc>
            </a:pPr>
            <a:r>
              <a:rPr lang="en-US" sz="4563">
                <a:solidFill>
                  <a:srgbClr val="FFFFFF"/>
                </a:solidFill>
                <a:latin typeface="꽃집막내딸"/>
              </a:rPr>
              <a:t>Program jadwal sholat adalah program yang dapat digunakan untuk melihat jadwal sholat wajib. Program ini meminta pengguna untuk memasukkan nama mereka dan kemudian meminta mereka untuk memasukkan nomor sholat yang ingin mereka lihat jadwalnya. Program kemudian akan menampilkan nama sholat dan waktu sholatnya.</a:t>
            </a:r>
          </a:p>
          <a:p>
            <a:pPr>
              <a:lnSpc>
                <a:spcPts val="5978"/>
              </a:lnSpc>
            </a:pPr>
          </a:p>
        </p:txBody>
      </p:sp>
      <p:sp>
        <p:nvSpPr>
          <p:cNvPr name="TextBox 9" id="9"/>
          <p:cNvSpPr txBox="true"/>
          <p:nvPr/>
        </p:nvSpPr>
        <p:spPr>
          <a:xfrm rot="0">
            <a:off x="3893430" y="479658"/>
            <a:ext cx="10501139" cy="1615498"/>
          </a:xfrm>
          <a:prstGeom prst="rect">
            <a:avLst/>
          </a:prstGeom>
        </p:spPr>
        <p:txBody>
          <a:bodyPr anchor="t" rtlCol="false" tIns="0" lIns="0" bIns="0" rIns="0">
            <a:spAutoFit/>
          </a:bodyPr>
          <a:lstStyle/>
          <a:p>
            <a:pPr algn="ctr">
              <a:lnSpc>
                <a:spcPts val="13040"/>
              </a:lnSpc>
            </a:pPr>
            <a:r>
              <a:rPr lang="en-US" sz="9314" spc="381">
                <a:solidFill>
                  <a:srgbClr val="FFFFFF"/>
                </a:solidFill>
                <a:latin typeface="A Day Without Sun Text Bold"/>
              </a:rPr>
              <a:t>DESKRIPSI PROGRAM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65653" y="2933395"/>
            <a:ext cx="7878347" cy="6450397"/>
          </a:xfrm>
          <a:custGeom>
            <a:avLst/>
            <a:gdLst/>
            <a:ahLst/>
            <a:cxnLst/>
            <a:rect r="r" b="b" t="t" l="l"/>
            <a:pathLst>
              <a:path h="6450397" w="7878347">
                <a:moveTo>
                  <a:pt x="0" y="0"/>
                </a:moveTo>
                <a:lnTo>
                  <a:pt x="7878347" y="0"/>
                </a:lnTo>
                <a:lnTo>
                  <a:pt x="7878347" y="6450397"/>
                </a:lnTo>
                <a:lnTo>
                  <a:pt x="0" y="6450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80953" y="2933395"/>
            <a:ext cx="7878347" cy="6450397"/>
          </a:xfrm>
          <a:custGeom>
            <a:avLst/>
            <a:gdLst/>
            <a:ahLst/>
            <a:cxnLst/>
            <a:rect r="r" b="b" t="t" l="l"/>
            <a:pathLst>
              <a:path h="6450397" w="7878347">
                <a:moveTo>
                  <a:pt x="0" y="0"/>
                </a:moveTo>
                <a:lnTo>
                  <a:pt x="7878347" y="0"/>
                </a:lnTo>
                <a:lnTo>
                  <a:pt x="7878347" y="6450397"/>
                </a:lnTo>
                <a:lnTo>
                  <a:pt x="0" y="6450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69407">
            <a:off x="4405596" y="2079677"/>
            <a:ext cx="1570274" cy="1467493"/>
          </a:xfrm>
          <a:custGeom>
            <a:avLst/>
            <a:gdLst/>
            <a:ahLst/>
            <a:cxnLst/>
            <a:rect r="r" b="b" t="t" l="l"/>
            <a:pathLst>
              <a:path h="1467493" w="1570274">
                <a:moveTo>
                  <a:pt x="0" y="0"/>
                </a:moveTo>
                <a:lnTo>
                  <a:pt x="1570274" y="0"/>
                </a:lnTo>
                <a:lnTo>
                  <a:pt x="1570274" y="1467492"/>
                </a:lnTo>
                <a:lnTo>
                  <a:pt x="0" y="1467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053356" y="3848954"/>
            <a:ext cx="6774083" cy="4708980"/>
          </a:xfrm>
          <a:prstGeom prst="rect">
            <a:avLst/>
          </a:prstGeom>
        </p:spPr>
        <p:txBody>
          <a:bodyPr anchor="t" rtlCol="false" tIns="0" lIns="0" bIns="0" rIns="0">
            <a:spAutoFit/>
          </a:bodyPr>
          <a:lstStyle/>
          <a:p>
            <a:pPr>
              <a:lnSpc>
                <a:spcPts val="4125"/>
              </a:lnSpc>
            </a:pPr>
            <a:r>
              <a:rPr lang="en-US" sz="3149">
                <a:solidFill>
                  <a:srgbClr val="04D1B9"/>
                </a:solidFill>
                <a:latin typeface="꽃집막내딸"/>
              </a:rPr>
              <a:t>Menampilkan nama sholat dan waktu sholat :</a:t>
            </a:r>
          </a:p>
          <a:p>
            <a:pPr>
              <a:lnSpc>
                <a:spcPts val="4125"/>
              </a:lnSpc>
            </a:pPr>
            <a:r>
              <a:rPr lang="en-US" sz="3149">
                <a:solidFill>
                  <a:srgbClr val="FFFFFF"/>
                </a:solidFill>
                <a:latin typeface="꽃집막내딸"/>
              </a:rPr>
              <a:t>Fitur ini memungkinkan pengguna untuk mengetahui nama sholat dan waktu sholatnya. Nama sholat ditampilkan dengan huruf kapital, sedangkan waktu sholat ditampilkan dalam format jam:menit:detik.</a:t>
            </a:r>
          </a:p>
          <a:p>
            <a:pPr algn="ctr">
              <a:lnSpc>
                <a:spcPts val="4125"/>
              </a:lnSpc>
            </a:pPr>
          </a:p>
        </p:txBody>
      </p:sp>
      <p:sp>
        <p:nvSpPr>
          <p:cNvPr name="Freeform 7" id="7"/>
          <p:cNvSpPr/>
          <p:nvPr/>
        </p:nvSpPr>
        <p:spPr>
          <a:xfrm flipH="false" flipV="false" rot="-1169407">
            <a:off x="12655261" y="2199649"/>
            <a:ext cx="1570274" cy="1467493"/>
          </a:xfrm>
          <a:custGeom>
            <a:avLst/>
            <a:gdLst/>
            <a:ahLst/>
            <a:cxnLst/>
            <a:rect r="r" b="b" t="t" l="l"/>
            <a:pathLst>
              <a:path h="1467493" w="1570274">
                <a:moveTo>
                  <a:pt x="0" y="0"/>
                </a:moveTo>
                <a:lnTo>
                  <a:pt x="1570274" y="0"/>
                </a:lnTo>
                <a:lnTo>
                  <a:pt x="1570274" y="1467493"/>
                </a:lnTo>
                <a:lnTo>
                  <a:pt x="0" y="1467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070184" y="7832912"/>
            <a:ext cx="1114737" cy="2057400"/>
          </a:xfrm>
          <a:custGeom>
            <a:avLst/>
            <a:gdLst/>
            <a:ahLst/>
            <a:cxnLst/>
            <a:rect r="r" b="b" t="t" l="l"/>
            <a:pathLst>
              <a:path h="2057400" w="1114737">
                <a:moveTo>
                  <a:pt x="0" y="0"/>
                </a:moveTo>
                <a:lnTo>
                  <a:pt x="1114737" y="0"/>
                </a:lnTo>
                <a:lnTo>
                  <a:pt x="1114737"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53405" y="3767082"/>
            <a:ext cx="1264366" cy="2057400"/>
          </a:xfrm>
          <a:custGeom>
            <a:avLst/>
            <a:gdLst/>
            <a:ahLst/>
            <a:cxnLst/>
            <a:rect r="r" b="b" t="t" l="l"/>
            <a:pathLst>
              <a:path h="2057400" w="1264366">
                <a:moveTo>
                  <a:pt x="0" y="0"/>
                </a:moveTo>
                <a:lnTo>
                  <a:pt x="1264366" y="0"/>
                </a:lnTo>
                <a:lnTo>
                  <a:pt x="1264366"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028700" y="343958"/>
            <a:ext cx="2516348" cy="1453191"/>
          </a:xfrm>
          <a:custGeom>
            <a:avLst/>
            <a:gdLst/>
            <a:ahLst/>
            <a:cxnLst/>
            <a:rect r="r" b="b" t="t" l="l"/>
            <a:pathLst>
              <a:path h="1453191" w="2516348">
                <a:moveTo>
                  <a:pt x="2516348" y="0"/>
                </a:moveTo>
                <a:lnTo>
                  <a:pt x="0" y="0"/>
                </a:lnTo>
                <a:lnTo>
                  <a:pt x="0" y="1453191"/>
                </a:lnTo>
                <a:lnTo>
                  <a:pt x="2516348" y="1453191"/>
                </a:lnTo>
                <a:lnTo>
                  <a:pt x="251634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051795" y="526546"/>
            <a:ext cx="2516348" cy="1453191"/>
          </a:xfrm>
          <a:custGeom>
            <a:avLst/>
            <a:gdLst/>
            <a:ahLst/>
            <a:cxnLst/>
            <a:rect r="r" b="b" t="t" l="l"/>
            <a:pathLst>
              <a:path h="1453191" w="2516348">
                <a:moveTo>
                  <a:pt x="0" y="0"/>
                </a:moveTo>
                <a:lnTo>
                  <a:pt x="2516348" y="0"/>
                </a:lnTo>
                <a:lnTo>
                  <a:pt x="2516348" y="1453191"/>
                </a:lnTo>
                <a:lnTo>
                  <a:pt x="0" y="14531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440275" y="4939837"/>
            <a:ext cx="1865990" cy="1077609"/>
          </a:xfrm>
          <a:custGeom>
            <a:avLst/>
            <a:gdLst/>
            <a:ahLst/>
            <a:cxnLst/>
            <a:rect r="r" b="b" t="t" l="l"/>
            <a:pathLst>
              <a:path h="1077609" w="1865990">
                <a:moveTo>
                  <a:pt x="0" y="0"/>
                </a:moveTo>
                <a:lnTo>
                  <a:pt x="1865990" y="0"/>
                </a:lnTo>
                <a:lnTo>
                  <a:pt x="1865990" y="1077609"/>
                </a:lnTo>
                <a:lnTo>
                  <a:pt x="0" y="10776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false" rot="0">
            <a:off x="-796381" y="8204316"/>
            <a:ext cx="1825081" cy="1053984"/>
          </a:xfrm>
          <a:custGeom>
            <a:avLst/>
            <a:gdLst/>
            <a:ahLst/>
            <a:cxnLst/>
            <a:rect r="r" b="b" t="t" l="l"/>
            <a:pathLst>
              <a:path h="1053984" w="1825081">
                <a:moveTo>
                  <a:pt x="1825081" y="0"/>
                </a:moveTo>
                <a:lnTo>
                  <a:pt x="0" y="0"/>
                </a:lnTo>
                <a:lnTo>
                  <a:pt x="0" y="1053984"/>
                </a:lnTo>
                <a:lnTo>
                  <a:pt x="1825081" y="1053984"/>
                </a:lnTo>
                <a:lnTo>
                  <a:pt x="182508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893430" y="259744"/>
            <a:ext cx="10501139" cy="1615498"/>
          </a:xfrm>
          <a:prstGeom prst="rect">
            <a:avLst/>
          </a:prstGeom>
        </p:spPr>
        <p:txBody>
          <a:bodyPr anchor="t" rtlCol="false" tIns="0" lIns="0" bIns="0" rIns="0">
            <a:spAutoFit/>
          </a:bodyPr>
          <a:lstStyle/>
          <a:p>
            <a:pPr algn="ctr">
              <a:lnSpc>
                <a:spcPts val="13040"/>
              </a:lnSpc>
            </a:pPr>
            <a:r>
              <a:rPr lang="en-US" sz="9314" spc="381">
                <a:solidFill>
                  <a:srgbClr val="FFFFFF"/>
                </a:solidFill>
                <a:latin typeface="A Day Without Sun Text Bold"/>
              </a:rPr>
              <a:t>FITUR PROGRAM</a:t>
            </a:r>
          </a:p>
        </p:txBody>
      </p:sp>
      <p:sp>
        <p:nvSpPr>
          <p:cNvPr name="TextBox 15" id="15"/>
          <p:cNvSpPr txBox="true"/>
          <p:nvPr/>
        </p:nvSpPr>
        <p:spPr>
          <a:xfrm rot="0">
            <a:off x="2539405" y="3528119"/>
            <a:ext cx="5744922" cy="5855673"/>
          </a:xfrm>
          <a:prstGeom prst="rect">
            <a:avLst/>
          </a:prstGeom>
        </p:spPr>
        <p:txBody>
          <a:bodyPr anchor="t" rtlCol="false" tIns="0" lIns="0" bIns="0" rIns="0">
            <a:spAutoFit/>
          </a:bodyPr>
          <a:lstStyle/>
          <a:p>
            <a:pPr>
              <a:lnSpc>
                <a:spcPts val="4091"/>
              </a:lnSpc>
            </a:pPr>
            <a:r>
              <a:rPr lang="en-US" sz="3122">
                <a:solidFill>
                  <a:srgbClr val="04D1B9"/>
                </a:solidFill>
                <a:latin typeface="꽃집막내딸"/>
              </a:rPr>
              <a:t>Menampilkan jadwal sholat wajib :</a:t>
            </a:r>
          </a:p>
          <a:p>
            <a:pPr>
              <a:lnSpc>
                <a:spcPts val="4216"/>
              </a:lnSpc>
            </a:pPr>
            <a:r>
              <a:rPr lang="en-US" sz="3218">
                <a:solidFill>
                  <a:srgbClr val="FFFFFF"/>
                </a:solidFill>
                <a:latin typeface="꽃집막내딸"/>
              </a:rPr>
              <a:t>Fitur ini adalah fitur utama dari program jadwal sholat. Fitur ini memungkinkan pengguna untuk mengetahui jadwal sholat wajib di Indonesia, yaitu sholat subuh, dzuhur, ashar, maghrib, dan isya.</a:t>
            </a:r>
          </a:p>
          <a:p>
            <a:pPr>
              <a:lnSpc>
                <a:spcPts val="4091"/>
              </a:lnSpc>
            </a:pPr>
          </a:p>
          <a:p>
            <a:pPr algn="ctr">
              <a:lnSpc>
                <a:spcPts val="190"/>
              </a:lnSpc>
            </a:pPr>
          </a:p>
        </p:txBody>
      </p:sp>
      <p:sp>
        <p:nvSpPr>
          <p:cNvPr name="TextBox 16" id="16"/>
          <p:cNvSpPr txBox="true"/>
          <p:nvPr/>
        </p:nvSpPr>
        <p:spPr>
          <a:xfrm rot="0">
            <a:off x="4571883" y="1905662"/>
            <a:ext cx="1265887" cy="1615498"/>
          </a:xfrm>
          <a:prstGeom prst="rect">
            <a:avLst/>
          </a:prstGeom>
        </p:spPr>
        <p:txBody>
          <a:bodyPr anchor="t" rtlCol="false" tIns="0" lIns="0" bIns="0" rIns="0">
            <a:spAutoFit/>
          </a:bodyPr>
          <a:lstStyle/>
          <a:p>
            <a:pPr algn="ctr">
              <a:lnSpc>
                <a:spcPts val="13040"/>
              </a:lnSpc>
            </a:pPr>
            <a:r>
              <a:rPr lang="en-US" sz="9314" spc="381">
                <a:solidFill>
                  <a:srgbClr val="444444"/>
                </a:solidFill>
                <a:latin typeface="A Day Without Sun Text Bold"/>
              </a:rPr>
              <a:t>1</a:t>
            </a:r>
          </a:p>
        </p:txBody>
      </p:sp>
      <p:sp>
        <p:nvSpPr>
          <p:cNvPr name="TextBox 17" id="17"/>
          <p:cNvSpPr txBox="true"/>
          <p:nvPr/>
        </p:nvSpPr>
        <p:spPr>
          <a:xfrm rot="0">
            <a:off x="12821548" y="2025634"/>
            <a:ext cx="1265887" cy="1615498"/>
          </a:xfrm>
          <a:prstGeom prst="rect">
            <a:avLst/>
          </a:prstGeom>
        </p:spPr>
        <p:txBody>
          <a:bodyPr anchor="t" rtlCol="false" tIns="0" lIns="0" bIns="0" rIns="0">
            <a:spAutoFit/>
          </a:bodyPr>
          <a:lstStyle/>
          <a:p>
            <a:pPr algn="ctr">
              <a:lnSpc>
                <a:spcPts val="13040"/>
              </a:lnSpc>
            </a:pPr>
            <a:r>
              <a:rPr lang="en-US" sz="9314" spc="381">
                <a:solidFill>
                  <a:srgbClr val="444444"/>
                </a:solidFill>
                <a:latin typeface="A Day Without Sun Text Bold"/>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2895" y="320964"/>
            <a:ext cx="7601071" cy="9950347"/>
          </a:xfrm>
          <a:custGeom>
            <a:avLst/>
            <a:gdLst/>
            <a:ahLst/>
            <a:cxnLst/>
            <a:rect r="r" b="b" t="t" l="l"/>
            <a:pathLst>
              <a:path h="9950347" w="7601071">
                <a:moveTo>
                  <a:pt x="0" y="0"/>
                </a:moveTo>
                <a:lnTo>
                  <a:pt x="7601071" y="0"/>
                </a:lnTo>
                <a:lnTo>
                  <a:pt x="7601071" y="9950346"/>
                </a:lnTo>
                <a:lnTo>
                  <a:pt x="0" y="9950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21843" y="168327"/>
            <a:ext cx="7601071" cy="9950347"/>
          </a:xfrm>
          <a:custGeom>
            <a:avLst/>
            <a:gdLst/>
            <a:ahLst/>
            <a:cxnLst/>
            <a:rect r="r" b="b" t="t" l="l"/>
            <a:pathLst>
              <a:path h="9950347" w="7601071">
                <a:moveTo>
                  <a:pt x="0" y="0"/>
                </a:moveTo>
                <a:lnTo>
                  <a:pt x="7601071" y="0"/>
                </a:lnTo>
                <a:lnTo>
                  <a:pt x="7601071" y="9950346"/>
                </a:lnTo>
                <a:lnTo>
                  <a:pt x="0" y="9950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70684" y="1736436"/>
            <a:ext cx="2410314" cy="2208724"/>
          </a:xfrm>
          <a:custGeom>
            <a:avLst/>
            <a:gdLst/>
            <a:ahLst/>
            <a:cxnLst/>
            <a:rect r="r" b="b" t="t" l="l"/>
            <a:pathLst>
              <a:path h="2208724" w="2410314">
                <a:moveTo>
                  <a:pt x="0" y="0"/>
                </a:moveTo>
                <a:lnTo>
                  <a:pt x="2410314" y="0"/>
                </a:lnTo>
                <a:lnTo>
                  <a:pt x="2410314" y="2208724"/>
                </a:lnTo>
                <a:lnTo>
                  <a:pt x="0" y="2208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893430" y="120939"/>
            <a:ext cx="10501139" cy="1554749"/>
          </a:xfrm>
          <a:prstGeom prst="rect">
            <a:avLst/>
          </a:prstGeom>
        </p:spPr>
        <p:txBody>
          <a:bodyPr anchor="t" rtlCol="false" tIns="0" lIns="0" bIns="0" rIns="0">
            <a:spAutoFit/>
          </a:bodyPr>
          <a:lstStyle/>
          <a:p>
            <a:pPr algn="ctr">
              <a:lnSpc>
                <a:spcPts val="12480"/>
              </a:lnSpc>
            </a:pPr>
            <a:r>
              <a:rPr lang="en-US" sz="8914" spc="365">
                <a:solidFill>
                  <a:srgbClr val="FFFFFF"/>
                </a:solidFill>
                <a:latin typeface="A Day Without Sun Text Bold"/>
              </a:rPr>
              <a:t>ALUR KERJA PROGRAM</a:t>
            </a:r>
          </a:p>
        </p:txBody>
      </p:sp>
      <p:sp>
        <p:nvSpPr>
          <p:cNvPr name="Freeform 7" id="7"/>
          <p:cNvSpPr/>
          <p:nvPr/>
        </p:nvSpPr>
        <p:spPr>
          <a:xfrm flipH="false" flipV="false" rot="588884">
            <a:off x="4776841" y="1944520"/>
            <a:ext cx="2534412" cy="1083461"/>
          </a:xfrm>
          <a:custGeom>
            <a:avLst/>
            <a:gdLst/>
            <a:ahLst/>
            <a:cxnLst/>
            <a:rect r="r" b="b" t="t" l="l"/>
            <a:pathLst>
              <a:path h="1083461" w="2534412">
                <a:moveTo>
                  <a:pt x="0" y="0"/>
                </a:moveTo>
                <a:lnTo>
                  <a:pt x="2534412" y="0"/>
                </a:lnTo>
                <a:lnTo>
                  <a:pt x="2534412" y="1083461"/>
                </a:lnTo>
                <a:lnTo>
                  <a:pt x="0" y="1083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1861100">
            <a:off x="10383208" y="2545176"/>
            <a:ext cx="2534412" cy="1083461"/>
          </a:xfrm>
          <a:custGeom>
            <a:avLst/>
            <a:gdLst/>
            <a:ahLst/>
            <a:cxnLst/>
            <a:rect r="r" b="b" t="t" l="l"/>
            <a:pathLst>
              <a:path h="1083461" w="2534412">
                <a:moveTo>
                  <a:pt x="0" y="1083461"/>
                </a:moveTo>
                <a:lnTo>
                  <a:pt x="2534411" y="1083461"/>
                </a:lnTo>
                <a:lnTo>
                  <a:pt x="2534411" y="0"/>
                </a:lnTo>
                <a:lnTo>
                  <a:pt x="0" y="0"/>
                </a:lnTo>
                <a:lnTo>
                  <a:pt x="0" y="108346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02706" y="4015392"/>
            <a:ext cx="4776950" cy="6743916"/>
          </a:xfrm>
          <a:prstGeom prst="rect">
            <a:avLst/>
          </a:prstGeom>
        </p:spPr>
        <p:txBody>
          <a:bodyPr anchor="t" rtlCol="false" tIns="0" lIns="0" bIns="0" rIns="0">
            <a:spAutoFit/>
          </a:bodyPr>
          <a:lstStyle/>
          <a:p>
            <a:pPr>
              <a:lnSpc>
                <a:spcPts val="5338"/>
              </a:lnSpc>
            </a:pPr>
            <a:r>
              <a:rPr lang="en-US" sz="4075">
                <a:solidFill>
                  <a:srgbClr val="FFFFFF"/>
                </a:solidFill>
                <a:latin typeface="꽃집막내딸"/>
              </a:rPr>
              <a:t>Pengenalan :</a:t>
            </a:r>
          </a:p>
          <a:p>
            <a:pPr marL="879887" indent="-439944" lvl="1">
              <a:lnSpc>
                <a:spcPts val="5338"/>
              </a:lnSpc>
              <a:buFont typeface="Arial"/>
              <a:buChar char="•"/>
            </a:pPr>
            <a:r>
              <a:rPr lang="en-US" sz="4075">
                <a:solidFill>
                  <a:srgbClr val="FFFFFF"/>
                </a:solidFill>
                <a:latin typeface="꽃집막내딸"/>
              </a:rPr>
              <a:t>Program menampilkan prompt untuk memasukkan nama pengguna.</a:t>
            </a:r>
          </a:p>
          <a:p>
            <a:pPr marL="879887" indent="-439944" lvl="1">
              <a:lnSpc>
                <a:spcPts val="5338"/>
              </a:lnSpc>
              <a:buFont typeface="Arial"/>
              <a:buChar char="•"/>
            </a:pPr>
            <a:r>
              <a:rPr lang="en-US" sz="4075">
                <a:solidFill>
                  <a:srgbClr val="FFFFFF"/>
                </a:solidFill>
                <a:latin typeface="꽃집막내딸"/>
              </a:rPr>
              <a:t>Pengguna memasukkan nama mereka.</a:t>
            </a:r>
          </a:p>
          <a:p>
            <a:pPr algn="ctr">
              <a:lnSpc>
                <a:spcPts val="5338"/>
              </a:lnSpc>
            </a:pPr>
          </a:p>
        </p:txBody>
      </p:sp>
      <p:sp>
        <p:nvSpPr>
          <p:cNvPr name="Freeform 10" id="10"/>
          <p:cNvSpPr/>
          <p:nvPr/>
        </p:nvSpPr>
        <p:spPr>
          <a:xfrm flipH="false" flipV="false" rot="0">
            <a:off x="1928284" y="1557207"/>
            <a:ext cx="2410314" cy="2208724"/>
          </a:xfrm>
          <a:custGeom>
            <a:avLst/>
            <a:gdLst/>
            <a:ahLst/>
            <a:cxnLst/>
            <a:rect r="r" b="b" t="t" l="l"/>
            <a:pathLst>
              <a:path h="2208724" w="2410314">
                <a:moveTo>
                  <a:pt x="0" y="0"/>
                </a:moveTo>
                <a:lnTo>
                  <a:pt x="2410314" y="0"/>
                </a:lnTo>
                <a:lnTo>
                  <a:pt x="2410314" y="2208724"/>
                </a:lnTo>
                <a:lnTo>
                  <a:pt x="0" y="2208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148775" y="2111199"/>
            <a:ext cx="1969332" cy="711454"/>
          </a:xfrm>
          <a:prstGeom prst="rect">
            <a:avLst/>
          </a:prstGeom>
        </p:spPr>
        <p:txBody>
          <a:bodyPr anchor="t" rtlCol="false" tIns="0" lIns="0" bIns="0" rIns="0">
            <a:spAutoFit/>
          </a:bodyPr>
          <a:lstStyle/>
          <a:p>
            <a:pPr algn="ctr">
              <a:lnSpc>
                <a:spcPts val="5632"/>
              </a:lnSpc>
            </a:pPr>
            <a:r>
              <a:rPr lang="en-US" sz="4299">
                <a:solidFill>
                  <a:srgbClr val="FFFFFF"/>
                </a:solidFill>
                <a:latin typeface="꽃집막내딸"/>
              </a:rPr>
              <a:t>Alur 1</a:t>
            </a:r>
          </a:p>
        </p:txBody>
      </p:sp>
      <p:sp>
        <p:nvSpPr>
          <p:cNvPr name="TextBox 12" id="12"/>
          <p:cNvSpPr txBox="true"/>
          <p:nvPr/>
        </p:nvSpPr>
        <p:spPr>
          <a:xfrm rot="0">
            <a:off x="6795369" y="3915396"/>
            <a:ext cx="4435249" cy="6843913"/>
          </a:xfrm>
          <a:prstGeom prst="rect">
            <a:avLst/>
          </a:prstGeom>
        </p:spPr>
        <p:txBody>
          <a:bodyPr anchor="t" rtlCol="false" tIns="0" lIns="0" bIns="0" rIns="0">
            <a:spAutoFit/>
          </a:bodyPr>
          <a:lstStyle/>
          <a:p>
            <a:pPr>
              <a:lnSpc>
                <a:spcPts val="4956"/>
              </a:lnSpc>
            </a:pPr>
            <a:r>
              <a:rPr lang="en-US" sz="3783">
                <a:solidFill>
                  <a:srgbClr val="FFFFFF"/>
                </a:solidFill>
                <a:latin typeface="꽃집막내딸"/>
              </a:rPr>
              <a:t>Pemilihan Sholat :</a:t>
            </a:r>
          </a:p>
          <a:p>
            <a:pPr marL="816947" indent="-408474" lvl="1">
              <a:lnSpc>
                <a:spcPts val="4956"/>
              </a:lnSpc>
              <a:buFont typeface="Arial"/>
              <a:buChar char="•"/>
            </a:pPr>
            <a:r>
              <a:rPr lang="en-US" sz="3783">
                <a:solidFill>
                  <a:srgbClr val="FFFFFF"/>
                </a:solidFill>
                <a:latin typeface="꽃집막내딸"/>
              </a:rPr>
              <a:t>Program menampilkan daftar nomor sholat.</a:t>
            </a:r>
          </a:p>
          <a:p>
            <a:pPr marL="816947" indent="-408474" lvl="1">
              <a:lnSpc>
                <a:spcPts val="4956"/>
              </a:lnSpc>
              <a:buFont typeface="Arial"/>
              <a:buChar char="•"/>
            </a:pPr>
            <a:r>
              <a:rPr lang="en-US" sz="3783">
                <a:solidFill>
                  <a:srgbClr val="FFFFFF"/>
                </a:solidFill>
                <a:latin typeface="꽃집막내딸"/>
              </a:rPr>
              <a:t>Pengguna memilih nomor sholat yang ingin mereka lihat jadwalnya.</a:t>
            </a:r>
          </a:p>
          <a:p>
            <a:pPr algn="ctr">
              <a:lnSpc>
                <a:spcPts val="4956"/>
              </a:lnSpc>
            </a:pPr>
          </a:p>
        </p:txBody>
      </p:sp>
      <p:sp>
        <p:nvSpPr>
          <p:cNvPr name="Freeform 13" id="13"/>
          <p:cNvSpPr/>
          <p:nvPr/>
        </p:nvSpPr>
        <p:spPr>
          <a:xfrm flipH="false" flipV="false" rot="0">
            <a:off x="7693966" y="1557207"/>
            <a:ext cx="2410314" cy="2208724"/>
          </a:xfrm>
          <a:custGeom>
            <a:avLst/>
            <a:gdLst/>
            <a:ahLst/>
            <a:cxnLst/>
            <a:rect r="r" b="b" t="t" l="l"/>
            <a:pathLst>
              <a:path h="2208724" w="2410314">
                <a:moveTo>
                  <a:pt x="0" y="0"/>
                </a:moveTo>
                <a:lnTo>
                  <a:pt x="2410313" y="0"/>
                </a:lnTo>
                <a:lnTo>
                  <a:pt x="2410313" y="2208724"/>
                </a:lnTo>
                <a:lnTo>
                  <a:pt x="0" y="2208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874429" y="2277267"/>
            <a:ext cx="1969332" cy="711454"/>
          </a:xfrm>
          <a:prstGeom prst="rect">
            <a:avLst/>
          </a:prstGeom>
        </p:spPr>
        <p:txBody>
          <a:bodyPr anchor="t" rtlCol="false" tIns="0" lIns="0" bIns="0" rIns="0">
            <a:spAutoFit/>
          </a:bodyPr>
          <a:lstStyle/>
          <a:p>
            <a:pPr algn="ctr">
              <a:lnSpc>
                <a:spcPts val="5632"/>
              </a:lnSpc>
            </a:pPr>
            <a:r>
              <a:rPr lang="en-US" sz="4299">
                <a:solidFill>
                  <a:srgbClr val="FFFFFF"/>
                </a:solidFill>
                <a:latin typeface="꽃집막내딸"/>
              </a:rPr>
              <a:t>Alur 2</a:t>
            </a:r>
          </a:p>
        </p:txBody>
      </p:sp>
      <p:sp>
        <p:nvSpPr>
          <p:cNvPr name="TextBox 15" id="15"/>
          <p:cNvSpPr txBox="true"/>
          <p:nvPr/>
        </p:nvSpPr>
        <p:spPr>
          <a:xfrm rot="0">
            <a:off x="12245106" y="4260596"/>
            <a:ext cx="5040163" cy="4997704"/>
          </a:xfrm>
          <a:prstGeom prst="rect">
            <a:avLst/>
          </a:prstGeom>
        </p:spPr>
        <p:txBody>
          <a:bodyPr anchor="t" rtlCol="false" tIns="0" lIns="0" bIns="0" rIns="0">
            <a:spAutoFit/>
          </a:bodyPr>
          <a:lstStyle/>
          <a:p>
            <a:pPr>
              <a:lnSpc>
                <a:spcPts val="5632"/>
              </a:lnSpc>
            </a:pPr>
            <a:r>
              <a:rPr lang="en-US" sz="4299">
                <a:solidFill>
                  <a:srgbClr val="FFFFFF"/>
                </a:solidFill>
                <a:latin typeface="꽃집막내딸"/>
              </a:rPr>
              <a:t> Tampilan Hasil :</a:t>
            </a:r>
          </a:p>
          <a:p>
            <a:pPr marL="928369" indent="-464185" lvl="1">
              <a:lnSpc>
                <a:spcPts val="5632"/>
              </a:lnSpc>
              <a:buFont typeface="Arial"/>
              <a:buChar char="•"/>
            </a:pPr>
            <a:r>
              <a:rPr lang="en-US" sz="4299">
                <a:solidFill>
                  <a:srgbClr val="FFFFFF"/>
                </a:solidFill>
                <a:latin typeface="꽃집막내딸"/>
              </a:rPr>
              <a:t>Program menampilkan nama sholat dan waktu sholatnya.</a:t>
            </a:r>
          </a:p>
          <a:p>
            <a:pPr algn="ctr">
              <a:lnSpc>
                <a:spcPts val="5632"/>
              </a:lnSpc>
            </a:pPr>
          </a:p>
        </p:txBody>
      </p:sp>
      <p:sp>
        <p:nvSpPr>
          <p:cNvPr name="TextBox 16" id="16"/>
          <p:cNvSpPr txBox="true"/>
          <p:nvPr/>
        </p:nvSpPr>
        <p:spPr>
          <a:xfrm rot="0">
            <a:off x="13591175" y="2375452"/>
            <a:ext cx="1969332" cy="711454"/>
          </a:xfrm>
          <a:prstGeom prst="rect">
            <a:avLst/>
          </a:prstGeom>
        </p:spPr>
        <p:txBody>
          <a:bodyPr anchor="t" rtlCol="false" tIns="0" lIns="0" bIns="0" rIns="0">
            <a:spAutoFit/>
          </a:bodyPr>
          <a:lstStyle/>
          <a:p>
            <a:pPr algn="ctr">
              <a:lnSpc>
                <a:spcPts val="5632"/>
              </a:lnSpc>
            </a:pPr>
            <a:r>
              <a:rPr lang="en-US" sz="4299">
                <a:solidFill>
                  <a:srgbClr val="FFFFFF"/>
                </a:solidFill>
                <a:latin typeface="꽃집막내딸"/>
              </a:rPr>
              <a:t>Alur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893430" y="479658"/>
            <a:ext cx="10501139" cy="1615498"/>
          </a:xfrm>
          <a:prstGeom prst="rect">
            <a:avLst/>
          </a:prstGeom>
        </p:spPr>
        <p:txBody>
          <a:bodyPr anchor="t" rtlCol="false" tIns="0" lIns="0" bIns="0" rIns="0">
            <a:spAutoFit/>
          </a:bodyPr>
          <a:lstStyle/>
          <a:p>
            <a:pPr algn="ctr">
              <a:lnSpc>
                <a:spcPts val="13040"/>
              </a:lnSpc>
            </a:pPr>
            <a:r>
              <a:rPr lang="en-US" sz="9314" spc="381">
                <a:solidFill>
                  <a:srgbClr val="FFFFFF"/>
                </a:solidFill>
                <a:latin typeface="A Day Without Sun Text Bold"/>
              </a:rPr>
              <a:t>ANTARMUKA PROGRAM</a:t>
            </a:r>
          </a:p>
        </p:txBody>
      </p:sp>
      <p:sp>
        <p:nvSpPr>
          <p:cNvPr name="TextBox 8" id="8"/>
          <p:cNvSpPr txBox="true"/>
          <p:nvPr/>
        </p:nvSpPr>
        <p:spPr>
          <a:xfrm rot="0">
            <a:off x="3869342" y="2524691"/>
            <a:ext cx="10705605" cy="7140829"/>
          </a:xfrm>
          <a:prstGeom prst="rect">
            <a:avLst/>
          </a:prstGeom>
        </p:spPr>
        <p:txBody>
          <a:bodyPr anchor="t" rtlCol="false" tIns="0" lIns="0" bIns="0" rIns="0">
            <a:spAutoFit/>
          </a:bodyPr>
          <a:lstStyle/>
          <a:p>
            <a:pPr algn="ctr">
              <a:lnSpc>
                <a:spcPts val="5632"/>
              </a:lnSpc>
            </a:pPr>
            <a:r>
              <a:rPr lang="en-US" sz="4299">
                <a:solidFill>
                  <a:srgbClr val="FFFFFF"/>
                </a:solidFill>
                <a:latin typeface="꽃집막내딸"/>
              </a:rPr>
              <a:t>**Tampilan Awal**</a:t>
            </a:r>
          </a:p>
          <a:p>
            <a:pPr algn="ctr">
              <a:lnSpc>
                <a:spcPts val="5632"/>
              </a:lnSpc>
            </a:pP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Masukkan Nama Kamu Disini:              |</a:t>
            </a: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[Nama Pengguna]                               |</a:t>
            </a: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**JIKA LANJUT TEKAN (Y)**            |</a:t>
            </a:r>
          </a:p>
          <a:p>
            <a:pPr algn="ctr">
              <a:lnSpc>
                <a:spcPts val="5632"/>
              </a:lnSpc>
            </a:pPr>
            <a:r>
              <a:rPr lang="en-US" sz="4299">
                <a:solidFill>
                  <a:srgbClr val="FFFFFF"/>
                </a:solidFill>
                <a:latin typeface="꽃집막내딸"/>
              </a:rPr>
              <a:t>+----------------------------------------+</a:t>
            </a:r>
          </a:p>
          <a:p>
            <a:pPr algn="ctr">
              <a:lnSpc>
                <a:spcPts val="563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243771" y="-38100"/>
            <a:ext cx="13800458" cy="10883358"/>
          </a:xfrm>
          <a:prstGeom prst="rect">
            <a:avLst/>
          </a:prstGeom>
        </p:spPr>
        <p:txBody>
          <a:bodyPr anchor="t" rtlCol="false" tIns="0" lIns="0" bIns="0" rIns="0">
            <a:spAutoFit/>
          </a:bodyPr>
          <a:lstStyle/>
          <a:p>
            <a:pPr algn="ctr">
              <a:lnSpc>
                <a:spcPts val="4293"/>
              </a:lnSpc>
            </a:pPr>
            <a:r>
              <a:rPr lang="en-US" sz="3277">
                <a:solidFill>
                  <a:srgbClr val="FFFFFF"/>
                </a:solidFill>
                <a:latin typeface="꽃집막내딸"/>
              </a:rPr>
              <a:t>**Tampilan Lanjutan**</a:t>
            </a:r>
          </a:p>
          <a:p>
            <a:pPr algn="ctr">
              <a:lnSpc>
                <a:spcPts val="4293"/>
              </a:lnSpc>
            </a:pP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**LIHAT JADWAL SHOLAT WAJIB DISINI**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**NO| SOLAT**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**1.| SUBUH**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**2.| DHUHUR**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**3.| ASHR**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**4.| MAGHRIB**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 **5.| ISYA**                       |</a:t>
            </a:r>
          </a:p>
          <a:p>
            <a:pPr algn="ctr">
              <a:lnSpc>
                <a:spcPts val="4293"/>
              </a:lnSpc>
            </a:pPr>
            <a:r>
              <a:rPr lang="en-US" sz="3277">
                <a:solidFill>
                  <a:srgbClr val="FFFFFF"/>
                </a:solidFill>
                <a:latin typeface="꽃집막내딸"/>
              </a:rPr>
              <a:t>+----------------------------------------+</a:t>
            </a:r>
          </a:p>
          <a:p>
            <a:pPr algn="ctr">
              <a:lnSpc>
                <a:spcPts val="4293"/>
              </a:lnSpc>
            </a:pPr>
            <a:r>
              <a:rPr lang="en-US" sz="3277">
                <a:solidFill>
                  <a:srgbClr val="FFFFFF"/>
                </a:solidFill>
                <a:latin typeface="꽃집막내딸"/>
              </a:rPr>
              <a:t>| Masukkan Nomor Solat:               |</a:t>
            </a:r>
          </a:p>
          <a:p>
            <a:pPr algn="ctr">
              <a:lnSpc>
                <a:spcPts val="4293"/>
              </a:lnSpc>
            </a:pPr>
            <a:r>
              <a:rPr lang="en-US" sz="3277">
                <a:solidFill>
                  <a:srgbClr val="FFFFFF"/>
                </a:solidFill>
                <a:latin typeface="꽃집막내딸"/>
              </a:rPr>
              <a:t>+----------------------------------------+</a:t>
            </a:r>
          </a:p>
          <a:p>
            <a:pPr algn="ctr">
              <a:lnSpc>
                <a:spcPts val="429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733850">
            <a:off x="15773127" y="-465247"/>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3353688">
            <a:off x="-847877" y="-368825"/>
            <a:ext cx="3471395" cy="4114800"/>
          </a:xfrm>
          <a:custGeom>
            <a:avLst/>
            <a:gdLst/>
            <a:ahLst/>
            <a:cxnLst/>
            <a:rect r="r" b="b" t="t" l="l"/>
            <a:pathLst>
              <a:path h="4114800" w="3471395">
                <a:moveTo>
                  <a:pt x="3471395" y="0"/>
                </a:moveTo>
                <a:lnTo>
                  <a:pt x="0" y="0"/>
                </a:lnTo>
                <a:lnTo>
                  <a:pt x="0" y="4114800"/>
                </a:lnTo>
                <a:lnTo>
                  <a:pt x="3471395" y="4114800"/>
                </a:lnTo>
                <a:lnTo>
                  <a:pt x="34713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8146" y="7293481"/>
            <a:ext cx="2742127" cy="3161782"/>
          </a:xfrm>
          <a:custGeom>
            <a:avLst/>
            <a:gdLst/>
            <a:ahLst/>
            <a:cxnLst/>
            <a:rect r="r" b="b" t="t" l="l"/>
            <a:pathLst>
              <a:path h="3161782" w="2742127">
                <a:moveTo>
                  <a:pt x="0" y="0"/>
                </a:moveTo>
                <a:lnTo>
                  <a:pt x="2742127" y="0"/>
                </a:lnTo>
                <a:lnTo>
                  <a:pt x="2742127" y="3161782"/>
                </a:lnTo>
                <a:lnTo>
                  <a:pt x="0" y="3161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5888237" y="7293481"/>
            <a:ext cx="2742127" cy="3161782"/>
          </a:xfrm>
          <a:custGeom>
            <a:avLst/>
            <a:gdLst/>
            <a:ahLst/>
            <a:cxnLst/>
            <a:rect r="r" b="b" t="t" l="l"/>
            <a:pathLst>
              <a:path h="3161782" w="2742127">
                <a:moveTo>
                  <a:pt x="2742126" y="0"/>
                </a:moveTo>
                <a:lnTo>
                  <a:pt x="0" y="0"/>
                </a:lnTo>
                <a:lnTo>
                  <a:pt x="0" y="3161782"/>
                </a:lnTo>
                <a:lnTo>
                  <a:pt x="2742126" y="3161782"/>
                </a:lnTo>
                <a:lnTo>
                  <a:pt x="27421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744440" y="880699"/>
            <a:ext cx="12799120" cy="7140829"/>
          </a:xfrm>
          <a:prstGeom prst="rect">
            <a:avLst/>
          </a:prstGeom>
        </p:spPr>
        <p:txBody>
          <a:bodyPr anchor="t" rtlCol="false" tIns="0" lIns="0" bIns="0" rIns="0">
            <a:spAutoFit/>
          </a:bodyPr>
          <a:lstStyle/>
          <a:p>
            <a:pPr algn="ctr">
              <a:lnSpc>
                <a:spcPts val="5632"/>
              </a:lnSpc>
            </a:pPr>
            <a:r>
              <a:rPr lang="en-US" sz="4299">
                <a:solidFill>
                  <a:srgbClr val="FFFFFF"/>
                </a:solidFill>
                <a:latin typeface="꽃집막내딸"/>
              </a:rPr>
              <a:t>**Tampilan Hasil**</a:t>
            </a:r>
          </a:p>
          <a:p>
            <a:pPr algn="ctr">
              <a:lnSpc>
                <a:spcPts val="5632"/>
              </a:lnSpc>
            </a:pP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**Kamu memilih No. 1 adalah Sholat SUBUH** |</a:t>
            </a: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**Waktu Sholat SUBUH : 03:48 WIB**     |</a:t>
            </a:r>
          </a:p>
          <a:p>
            <a:pPr algn="ctr">
              <a:lnSpc>
                <a:spcPts val="5632"/>
              </a:lnSpc>
            </a:pPr>
            <a:r>
              <a:rPr lang="en-US" sz="4299">
                <a:solidFill>
                  <a:srgbClr val="FFFFFF"/>
                </a:solidFill>
                <a:latin typeface="꽃집막내딸"/>
              </a:rPr>
              <a:t>+----------------------------------------+</a:t>
            </a:r>
          </a:p>
          <a:p>
            <a:pPr algn="ctr">
              <a:lnSpc>
                <a:spcPts val="5632"/>
              </a:lnSpc>
            </a:pPr>
            <a:r>
              <a:rPr lang="en-US" sz="4299">
                <a:solidFill>
                  <a:srgbClr val="FFFFFF"/>
                </a:solidFill>
                <a:latin typeface="꽃집막내딸"/>
              </a:rPr>
              <a:t>| **AYO JALANKAN SHALAT TEPAT WAKTU !!!** |</a:t>
            </a:r>
          </a:p>
          <a:p>
            <a:pPr algn="ctr">
              <a:lnSpc>
                <a:spcPts val="5632"/>
              </a:lnSpc>
            </a:pPr>
            <a:r>
              <a:rPr lang="en-US" sz="4299">
                <a:solidFill>
                  <a:srgbClr val="FFFFFF"/>
                </a:solidFill>
                <a:latin typeface="꽃집막내딸"/>
              </a:rPr>
              <a:t>+----------------------------------------+</a:t>
            </a:r>
          </a:p>
          <a:p>
            <a:pPr algn="ctr">
              <a:lnSpc>
                <a:spcPts val="563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13955" y="410233"/>
            <a:ext cx="7315200" cy="1236934"/>
          </a:xfrm>
          <a:custGeom>
            <a:avLst/>
            <a:gdLst/>
            <a:ahLst/>
            <a:cxnLst/>
            <a:rect r="r" b="b" t="t" l="l"/>
            <a:pathLst>
              <a:path h="1236934" w="7315200">
                <a:moveTo>
                  <a:pt x="0" y="0"/>
                </a:moveTo>
                <a:lnTo>
                  <a:pt x="7315200" y="0"/>
                </a:lnTo>
                <a:lnTo>
                  <a:pt x="7315200" y="1236934"/>
                </a:lnTo>
                <a:lnTo>
                  <a:pt x="0" y="1236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44518" y="468917"/>
            <a:ext cx="7315200" cy="1236934"/>
          </a:xfrm>
          <a:custGeom>
            <a:avLst/>
            <a:gdLst/>
            <a:ahLst/>
            <a:cxnLst/>
            <a:rect r="r" b="b" t="t" l="l"/>
            <a:pathLst>
              <a:path h="1236934" w="7315200">
                <a:moveTo>
                  <a:pt x="0" y="0"/>
                </a:moveTo>
                <a:lnTo>
                  <a:pt x="7315200" y="0"/>
                </a:lnTo>
                <a:lnTo>
                  <a:pt x="7315200" y="1236934"/>
                </a:lnTo>
                <a:lnTo>
                  <a:pt x="0" y="1236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0038" y="3452959"/>
            <a:ext cx="6829813" cy="5805341"/>
          </a:xfrm>
          <a:custGeom>
            <a:avLst/>
            <a:gdLst/>
            <a:ahLst/>
            <a:cxnLst/>
            <a:rect r="r" b="b" t="t" l="l"/>
            <a:pathLst>
              <a:path h="5805341" w="6829813">
                <a:moveTo>
                  <a:pt x="0" y="0"/>
                </a:moveTo>
                <a:lnTo>
                  <a:pt x="6829813" y="0"/>
                </a:lnTo>
                <a:lnTo>
                  <a:pt x="6829813" y="5805341"/>
                </a:lnTo>
                <a:lnTo>
                  <a:pt x="0" y="5805341"/>
                </a:lnTo>
                <a:lnTo>
                  <a:pt x="0" y="0"/>
                </a:lnTo>
                <a:close/>
              </a:path>
            </a:pathLst>
          </a:custGeom>
          <a:blipFill>
            <a:blip r:embed="rId5"/>
            <a:stretch>
              <a:fillRect l="0" t="0" r="0" b="0"/>
            </a:stretch>
          </a:blipFill>
        </p:spPr>
      </p:sp>
      <p:sp>
        <p:nvSpPr>
          <p:cNvPr name="Freeform 6" id="6"/>
          <p:cNvSpPr/>
          <p:nvPr/>
        </p:nvSpPr>
        <p:spPr>
          <a:xfrm flipH="false" flipV="false" rot="0">
            <a:off x="7647303" y="3452959"/>
            <a:ext cx="3847542" cy="5856185"/>
          </a:xfrm>
          <a:custGeom>
            <a:avLst/>
            <a:gdLst/>
            <a:ahLst/>
            <a:cxnLst/>
            <a:rect r="r" b="b" t="t" l="l"/>
            <a:pathLst>
              <a:path h="5856185" w="3847542">
                <a:moveTo>
                  <a:pt x="0" y="0"/>
                </a:moveTo>
                <a:lnTo>
                  <a:pt x="3847542" y="0"/>
                </a:lnTo>
                <a:lnTo>
                  <a:pt x="3847542" y="5856185"/>
                </a:lnTo>
                <a:lnTo>
                  <a:pt x="0" y="5856185"/>
                </a:lnTo>
                <a:lnTo>
                  <a:pt x="0" y="0"/>
                </a:lnTo>
                <a:close/>
              </a:path>
            </a:pathLst>
          </a:custGeom>
          <a:blipFill>
            <a:blip r:embed="rId6"/>
            <a:stretch>
              <a:fillRect l="0" t="0" r="0" b="0"/>
            </a:stretch>
          </a:blipFill>
        </p:spPr>
      </p:sp>
      <p:sp>
        <p:nvSpPr>
          <p:cNvPr name="Freeform 7" id="7"/>
          <p:cNvSpPr/>
          <p:nvPr/>
        </p:nvSpPr>
        <p:spPr>
          <a:xfrm flipH="false" flipV="false" rot="0">
            <a:off x="12012297" y="3452959"/>
            <a:ext cx="5974793" cy="5459725"/>
          </a:xfrm>
          <a:custGeom>
            <a:avLst/>
            <a:gdLst/>
            <a:ahLst/>
            <a:cxnLst/>
            <a:rect r="r" b="b" t="t" l="l"/>
            <a:pathLst>
              <a:path h="5459725" w="5974793">
                <a:moveTo>
                  <a:pt x="0" y="0"/>
                </a:moveTo>
                <a:lnTo>
                  <a:pt x="5974792" y="0"/>
                </a:lnTo>
                <a:lnTo>
                  <a:pt x="5974792" y="5459724"/>
                </a:lnTo>
                <a:lnTo>
                  <a:pt x="0" y="5459724"/>
                </a:lnTo>
                <a:lnTo>
                  <a:pt x="0" y="0"/>
                </a:lnTo>
                <a:close/>
              </a:path>
            </a:pathLst>
          </a:custGeom>
          <a:blipFill>
            <a:blip r:embed="rId7"/>
            <a:stretch>
              <a:fillRect l="0" t="0" r="0" b="0"/>
            </a:stretch>
          </a:blipFill>
        </p:spPr>
      </p:sp>
      <p:sp>
        <p:nvSpPr>
          <p:cNvPr name="TextBox 8" id="8"/>
          <p:cNvSpPr txBox="true"/>
          <p:nvPr/>
        </p:nvSpPr>
        <p:spPr>
          <a:xfrm rot="0">
            <a:off x="2802217" y="1562976"/>
            <a:ext cx="12683565" cy="2282449"/>
          </a:xfrm>
          <a:prstGeom prst="rect">
            <a:avLst/>
          </a:prstGeom>
        </p:spPr>
        <p:txBody>
          <a:bodyPr anchor="t" rtlCol="false" tIns="0" lIns="0" bIns="0" rIns="0">
            <a:spAutoFit/>
          </a:bodyPr>
          <a:lstStyle/>
          <a:p>
            <a:pPr algn="ctr">
              <a:lnSpc>
                <a:spcPts val="9120"/>
              </a:lnSpc>
            </a:pPr>
            <a:r>
              <a:rPr lang="en-US" sz="6514" spc="267">
                <a:solidFill>
                  <a:srgbClr val="FFFFFF"/>
                </a:solidFill>
                <a:latin typeface="A Day Without Sun Text Bold"/>
              </a:rPr>
              <a:t>SCREENSHOT CODING DI IDE/EDITOR</a:t>
            </a:r>
          </a:p>
          <a:p>
            <a:pPr algn="ctr">
              <a:lnSpc>
                <a:spcPts val="91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DAF5zSHpFJM</dc:identifier>
  <dcterms:modified xsi:type="dcterms:W3CDTF">2011-08-01T06:04:30Z</dcterms:modified>
  <cp:revision>1</cp:revision>
  <dc:title>Hitam Putih Doodle Papan Tulis Tugas Presentasi</dc:title>
</cp:coreProperties>
</file>